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40723" y="2014012"/>
            <a:ext cx="11710554" cy="1825096"/>
          </a:xfrm>
        </p:spPr>
        <p:txBody>
          <a:bodyPr>
            <a:noAutofit/>
          </a:bodyPr>
          <a:lstStyle/>
          <a:p>
            <a:pPr lvl="0" algn="ctr"/>
            <a:r>
              <a:rPr lang="en-GB" sz="4800" b="1" dirty="0"/>
              <a:t>Results and analysis of the first parent </a:t>
            </a:r>
            <a:r>
              <a:rPr lang="en-GB" sz="4800" b="1" dirty="0" smtClean="0"/>
              <a:t>questionnaire </a:t>
            </a:r>
            <a:r>
              <a:rPr lang="lt-LT" sz="4800" b="1" dirty="0" smtClean="0"/>
              <a:t/>
            </a:r>
            <a:br>
              <a:rPr lang="lt-LT" sz="4800" b="1" dirty="0" smtClean="0"/>
            </a:br>
            <a:r>
              <a:rPr lang="lt-LT" sz="3200" b="1" dirty="0" smtClean="0"/>
              <a:t>(Pirmojo tėvų klausimyno rezultatai ir analizė)</a:t>
            </a:r>
            <a:r>
              <a:rPr lang="lt-LT" sz="3200" b="1" dirty="0"/>
              <a:t/>
            </a:r>
            <a:br>
              <a:rPr lang="lt-LT" sz="3200" b="1" dirty="0"/>
            </a:br>
            <a:endParaRPr lang="lt-LT" sz="32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t-LT" dirty="0" smtClean="0"/>
              <a:t>KINDERGARTEN OF KUZIAI „VYTURELIS“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5175686" y="632004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/>
              <a:t>2017</a:t>
            </a:r>
          </a:p>
        </p:txBody>
      </p:sp>
      <p:pic>
        <p:nvPicPr>
          <p:cNvPr id="5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509" y="409811"/>
            <a:ext cx="3999600" cy="114192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5" y="3632201"/>
            <a:ext cx="2953468" cy="2352163"/>
          </a:xfrm>
          <a:prstGeom prst="rect">
            <a:avLst/>
          </a:prstGeom>
        </p:spPr>
      </p:pic>
      <p:pic>
        <p:nvPicPr>
          <p:cNvPr id="7" name="Track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71499" y="1190472"/>
            <a:ext cx="10713027" cy="1293028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Do you think that your values are similar to the values of your child’s setting?</a:t>
            </a:r>
            <a:r>
              <a:rPr lang="lt-LT" b="1" dirty="0"/>
              <a:t/>
            </a:r>
            <a:br>
              <a:rPr lang="lt-LT" b="1" dirty="0"/>
            </a:br>
            <a:endParaRPr lang="lt-LT" b="1" dirty="0"/>
          </a:p>
        </p:txBody>
      </p:sp>
      <p:pic>
        <p:nvPicPr>
          <p:cNvPr id="4" name="Turinio vietos rezervavimo ženklas 3" descr="C:\Users\Mano\Downloads\Chart1 (1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9" y="2526361"/>
            <a:ext cx="6036469" cy="402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C:\Users\Mano\Downloads\Chart1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70" y="2513660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32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98765" y="1044638"/>
            <a:ext cx="10934700" cy="129302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is the most important need of your child at this time? (Choose only one)</a:t>
            </a:r>
            <a:endParaRPr lang="lt-LT" b="1" dirty="0"/>
          </a:p>
        </p:txBody>
      </p:sp>
      <p:pic>
        <p:nvPicPr>
          <p:cNvPr id="4" name="Turinio vietos rezervavimo ženklas 3" descr="C:\Users\Mano\Downloads\Chart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" y="2227407"/>
            <a:ext cx="6232490" cy="430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C:\Users\Mano\Downloads\Chart2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70" y="2337666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81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1377437"/>
            <a:ext cx="10924309" cy="1293028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Do you explicitly role model courteous language to others in front of your child?</a:t>
            </a:r>
            <a:r>
              <a:rPr lang="lt-LT" b="1" dirty="0"/>
              <a:t/>
            </a:r>
            <a:br>
              <a:rPr lang="lt-LT" b="1" dirty="0"/>
            </a:br>
            <a:endParaRPr lang="lt-LT" b="1" dirty="0"/>
          </a:p>
        </p:txBody>
      </p:sp>
      <p:pic>
        <p:nvPicPr>
          <p:cNvPr id="4" name="Turinio vietos rezervavimo ženklas 3" descr="C:\Users\Mano\Downloads\Chart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7" y="2460696"/>
            <a:ext cx="6036469" cy="402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C:\Users\Mano\Downloads\Chart3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45" y="2536826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06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71500" y="1319924"/>
            <a:ext cx="10934700" cy="1293028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Which moral values are the most important for your family? (Please choose three)</a:t>
            </a:r>
            <a:r>
              <a:rPr lang="lt-LT" b="1" dirty="0"/>
              <a:t/>
            </a:r>
            <a:br>
              <a:rPr lang="lt-LT" b="1" dirty="0"/>
            </a:br>
            <a:endParaRPr lang="lt-LT" b="1" dirty="0"/>
          </a:p>
        </p:txBody>
      </p:sp>
      <p:pic>
        <p:nvPicPr>
          <p:cNvPr id="4" name="Turinio vietos rezervavimo ženklas 3" descr="C:\Users\Mano\Downloads\Chart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2668514"/>
            <a:ext cx="6036469" cy="402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C:\Users\Mano\Downloads\Chart4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668514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13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00101" y="997592"/>
            <a:ext cx="10706100" cy="1293028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Do you think your child demonstrates: </a:t>
            </a:r>
            <a:r>
              <a:rPr lang="lt-LT" b="1" dirty="0"/>
              <a:t/>
            </a:r>
            <a:br>
              <a:rPr lang="lt-LT" b="1" dirty="0"/>
            </a:br>
            <a:r>
              <a:rPr lang="lt-LT" b="1" dirty="0" smtClean="0"/>
              <a:t>EMPATHY</a:t>
            </a:r>
            <a:endParaRPr lang="lt-LT" b="1" dirty="0"/>
          </a:p>
        </p:txBody>
      </p:sp>
      <p:pic>
        <p:nvPicPr>
          <p:cNvPr id="4" name="Turinio vietos rezervavimo ženklas 3" descr="C:\Users\Mano\Downloads\Chart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2418918"/>
            <a:ext cx="6036469" cy="402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C:\Users\Mano\Downloads\Chart5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94" y="2491654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05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13063" y="920237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 you think your child demonstrates: </a:t>
            </a:r>
            <a:r>
              <a:rPr lang="lt-LT" b="1" dirty="0"/>
              <a:t/>
            </a:r>
            <a:br>
              <a:rPr lang="lt-LT" b="1" dirty="0"/>
            </a:br>
            <a:r>
              <a:rPr lang="lt-LT" b="1" dirty="0" smtClean="0"/>
              <a:t>PATIENCE</a:t>
            </a:r>
            <a:endParaRPr lang="lt-LT" dirty="0"/>
          </a:p>
        </p:txBody>
      </p:sp>
      <p:pic>
        <p:nvPicPr>
          <p:cNvPr id="5" name="Turinio vietos rezervavimo ženklas 4" descr="C:\Users\Mano\Downloads\Chart5_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" y="1965326"/>
            <a:ext cx="6036469" cy="402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5" descr="C:\Users\Mano\Downloads\Chart5_2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35" y="1962800"/>
            <a:ext cx="6120130" cy="407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67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C:\Users\Mano\Downloads\Chart5_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8" y="2297834"/>
            <a:ext cx="6036469" cy="402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C:\Users\Mano\Downloads\Chart5_3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70" y="2297834"/>
            <a:ext cx="6120130" cy="4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avadinimas 1"/>
          <p:cNvSpPr>
            <a:spLocks noGrp="1"/>
          </p:cNvSpPr>
          <p:nvPr>
            <p:ph type="title"/>
          </p:nvPr>
        </p:nvSpPr>
        <p:spPr>
          <a:xfrm>
            <a:off x="696190" y="1190400"/>
            <a:ext cx="11100955" cy="1293028"/>
          </a:xfrm>
        </p:spPr>
        <p:txBody>
          <a:bodyPr>
            <a:normAutofit/>
          </a:bodyPr>
          <a:lstStyle/>
          <a:p>
            <a:r>
              <a:rPr lang="en-GB" b="1" dirty="0"/>
              <a:t>Do you think your child demonstrates: </a:t>
            </a:r>
            <a:r>
              <a:rPr lang="lt-LT" b="1" dirty="0"/>
              <a:t/>
            </a:r>
            <a:br>
              <a:rPr lang="lt-LT" b="1" dirty="0"/>
            </a:br>
            <a:r>
              <a:rPr lang="lt-LT" b="1" dirty="0" smtClean="0"/>
              <a:t>RESPONSIBILITY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9990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12273" y="2551609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END OF PRESENTATION</a:t>
            </a:r>
            <a:br>
              <a:rPr lang="lt-LT" b="1" dirty="0" smtClean="0"/>
            </a:br>
            <a:r>
              <a:rPr lang="lt-LT" b="1" dirty="0" smtClean="0"/>
              <a:t>THANK YOU </a:t>
            </a:r>
            <a:br>
              <a:rPr lang="lt-LT" b="1" dirty="0" smtClean="0"/>
            </a:br>
            <a:r>
              <a:rPr lang="lt-LT" b="1" dirty="0" smtClean="0"/>
              <a:t>FOR YOUR ATTENTION</a:t>
            </a:r>
            <a:endParaRPr lang="lt-LT" b="1" dirty="0"/>
          </a:p>
        </p:txBody>
      </p:sp>
      <p:pic>
        <p:nvPicPr>
          <p:cNvPr id="1026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92" y="4067318"/>
            <a:ext cx="2660362" cy="25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58648"/>
      </p:ext>
    </p:extLst>
  </p:cSld>
  <p:clrMapOvr>
    <a:masterClrMapping/>
  </p:clrMapOvr>
</p:sld>
</file>

<file path=ppt/theme/theme1.xml><?xml version="1.0" encoding="utf-8"?>
<a:theme xmlns:a="http://schemas.openxmlformats.org/drawingml/2006/main" name="Garų pėdsakas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TM04033937[[fn=Garų pėdsakas]]</Template>
  <TotalTime>34</TotalTime>
  <Words>104</Words>
  <Application>Microsoft Office PowerPoint</Application>
  <PresentationFormat>Plačiaekranė</PresentationFormat>
  <Paragraphs>11</Paragraphs>
  <Slides>9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Garų pėdsakas</vt:lpstr>
      <vt:lpstr>Results and analysis of the first parent questionnaire  (Pirmojo tėvų klausimyno rezultatai ir analizė) </vt:lpstr>
      <vt:lpstr>Do you think that your values are similar to the values of your child’s setting? </vt:lpstr>
      <vt:lpstr>What is the most important need of your child at this time? (Choose only one)</vt:lpstr>
      <vt:lpstr>Do you explicitly role model courteous language to others in front of your child? </vt:lpstr>
      <vt:lpstr>Which moral values are the most important for your family? (Please choose three) </vt:lpstr>
      <vt:lpstr>Do you think your child demonstrates:  EMPATHY</vt:lpstr>
      <vt:lpstr>Do you think your child demonstrates:  PATIENCE</vt:lpstr>
      <vt:lpstr>Do you think your child demonstrates:  RESPONSIBILITY</vt:lpstr>
      <vt:lpstr>END OF PRESENTATION THANK YOU 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Mano</dc:creator>
  <cp:lastModifiedBy>Mano</cp:lastModifiedBy>
  <cp:revision>6</cp:revision>
  <dcterms:created xsi:type="dcterms:W3CDTF">2017-09-06T08:22:53Z</dcterms:created>
  <dcterms:modified xsi:type="dcterms:W3CDTF">2017-10-09T18:16:23Z</dcterms:modified>
</cp:coreProperties>
</file>