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lpe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aveikslėlis skilty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049481" y="1300785"/>
            <a:ext cx="9725891" cy="250921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analysis of the first 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TEACHERS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questionnaire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(Rezultatai ir analizė pirmojo mokytojų klausimyno?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856346" y="612404"/>
            <a:ext cx="8689976" cy="1371599"/>
          </a:xfrm>
        </p:spPr>
        <p:txBody>
          <a:bodyPr/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KINDERGARTEN OF KUZIAI „VYTURELIS“</a:t>
            </a:r>
          </a:p>
          <a:p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92400" y="158865"/>
            <a:ext cx="3999600" cy="1141920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3327462"/>
            <a:ext cx="3751118" cy="2987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tačiakampis 5"/>
          <p:cNvSpPr/>
          <p:nvPr/>
        </p:nvSpPr>
        <p:spPr>
          <a:xfrm>
            <a:off x="5201334" y="632004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</a:p>
        </p:txBody>
      </p:sp>
      <p:pic>
        <p:nvPicPr>
          <p:cNvPr id="8" name="Track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9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913773" y="223664"/>
            <a:ext cx="10364451" cy="86738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in order of the most to the least important when teaching moral values:</a:t>
            </a:r>
            <a:endParaRPr lang="lt-L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688" y="1172007"/>
            <a:ext cx="7980112" cy="5320075"/>
          </a:xfrm>
        </p:spPr>
      </p:pic>
    </p:spTree>
    <p:extLst>
      <p:ext uri="{BB962C8B-B14F-4D97-AF65-F5344CB8AC3E}">
        <p14:creationId xmlns:p14="http://schemas.microsoft.com/office/powerpoint/2010/main" val="2891345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913775" y="363683"/>
            <a:ext cx="10364451" cy="8001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educational experience what value do you consider indispensable?</a:t>
            </a:r>
            <a:endParaRPr lang="lt-L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urinio vietos rezervavimo ženklas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446" y="1163783"/>
            <a:ext cx="8098354" cy="5409286"/>
          </a:xfrm>
        </p:spPr>
      </p:pic>
    </p:spTree>
    <p:extLst>
      <p:ext uri="{BB962C8B-B14F-4D97-AF65-F5344CB8AC3E}">
        <p14:creationId xmlns:p14="http://schemas.microsoft.com/office/powerpoint/2010/main" val="1750879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913774" y="244445"/>
            <a:ext cx="10364451" cy="1075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 for families to take part in educational activities teaching moral values? (Tick all that apply)</a:t>
            </a:r>
            <a:endParaRPr lang="lt-L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urinio vietos rezervavimo ženklas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775" y="1319645"/>
            <a:ext cx="7720447" cy="5156864"/>
          </a:xfrm>
        </p:spPr>
      </p:pic>
    </p:spTree>
    <p:extLst>
      <p:ext uri="{BB962C8B-B14F-4D97-AF65-F5344CB8AC3E}">
        <p14:creationId xmlns:p14="http://schemas.microsoft.com/office/powerpoint/2010/main" val="2946384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913774" y="192489"/>
            <a:ext cx="10364451" cy="794647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teach moral values in your group? (Tick all that apply)</a:t>
            </a:r>
            <a:endParaRPr lang="lt-L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211" y="1099273"/>
            <a:ext cx="8327575" cy="5562394"/>
          </a:xfrm>
        </p:spPr>
      </p:pic>
    </p:spTree>
    <p:extLst>
      <p:ext uri="{BB962C8B-B14F-4D97-AF65-F5344CB8AC3E}">
        <p14:creationId xmlns:p14="http://schemas.microsoft.com/office/powerpoint/2010/main" val="4218612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913774" y="130145"/>
            <a:ext cx="10364451" cy="825819"/>
          </a:xfrm>
        </p:spPr>
        <p:txBody>
          <a:bodyPr>
            <a:no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often do you give your class opportunity to demonstrate: </a:t>
            </a: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EMPATHY</a:t>
            </a:r>
            <a:endParaRPr lang="lt-L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5" y="1143001"/>
            <a:ext cx="8236162" cy="5501335"/>
          </a:xfrm>
        </p:spPr>
      </p:pic>
    </p:spTree>
    <p:extLst>
      <p:ext uri="{BB962C8B-B14F-4D97-AF65-F5344CB8AC3E}">
        <p14:creationId xmlns:p14="http://schemas.microsoft.com/office/powerpoint/2010/main" val="618290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913773" y="234055"/>
            <a:ext cx="10364451" cy="805038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often do you give your class opportunity to demonstrate: </a:t>
            </a: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PATIENCE</a:t>
            </a:r>
            <a:endParaRPr lang="lt-L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18" y="1130444"/>
            <a:ext cx="7786147" cy="5190765"/>
          </a:xfrm>
        </p:spPr>
      </p:pic>
    </p:spTree>
    <p:extLst>
      <p:ext uri="{BB962C8B-B14F-4D97-AF65-F5344CB8AC3E}">
        <p14:creationId xmlns:p14="http://schemas.microsoft.com/office/powerpoint/2010/main" val="723574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913773" y="171709"/>
            <a:ext cx="10364451" cy="80503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How often do you give your class opportunity to demonstrate: </a:t>
            </a: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RESPONSIBILITY</a:t>
            </a:r>
            <a:endParaRPr lang="lt-L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749" y="1099272"/>
            <a:ext cx="7749668" cy="5166446"/>
          </a:xfrm>
        </p:spPr>
      </p:pic>
    </p:spTree>
    <p:extLst>
      <p:ext uri="{BB962C8B-B14F-4D97-AF65-F5344CB8AC3E}">
        <p14:creationId xmlns:p14="http://schemas.microsoft.com/office/powerpoint/2010/main" val="3514992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b="1" dirty="0" smtClean="0"/>
              <a:t>END OF PRESENTATION</a:t>
            </a:r>
            <a:br>
              <a:rPr lang="lt-LT" b="1" dirty="0" smtClean="0"/>
            </a:br>
            <a:r>
              <a:rPr lang="lt-LT" b="1" dirty="0" smtClean="0"/>
              <a:t>THANK YOU </a:t>
            </a:r>
            <a:br>
              <a:rPr lang="lt-LT" b="1" dirty="0" smtClean="0"/>
            </a:br>
            <a:r>
              <a:rPr lang="lt-LT" b="1" dirty="0" smtClean="0"/>
              <a:t>FOR YOUR ATTENTION</a:t>
            </a:r>
            <a:endParaRPr lang="lt-LT" b="1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173" y="2214694"/>
            <a:ext cx="4246418" cy="4246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8337366"/>
      </p:ext>
    </p:extLst>
  </p:cSld>
  <p:clrMapOvr>
    <a:masterClrMapping/>
  </p:clrMapOvr>
</p:sld>
</file>

<file path=ppt/theme/theme1.xml><?xml version="1.0" encoding="utf-8"?>
<a:theme xmlns:a="http://schemas.openxmlformats.org/drawingml/2006/main" name="Lašelis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Lašelis</Template>
  <TotalTime>30</TotalTime>
  <Words>108</Words>
  <Application>Microsoft Office PowerPoint</Application>
  <PresentationFormat>Plačiaekranė</PresentationFormat>
  <Paragraphs>11</Paragraphs>
  <Slides>9</Slides>
  <Notes>0</Notes>
  <HiddenSlides>0</HiddenSlides>
  <MMClips>1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Tw Cen MT</vt:lpstr>
      <vt:lpstr>Lašelis</vt:lpstr>
      <vt:lpstr>Results and analysis of the first TEACHERS questionnaire (Rezultatai ir analizė pirmojo mokytojų klausimyno?  </vt:lpstr>
      <vt:lpstr>Put the following in order of the most to the least important when teaching moral values:</vt:lpstr>
      <vt:lpstr>In your educational experience what value do you consider indispensable?</vt:lpstr>
      <vt:lpstr>What opportunities for families to take part in educational activities teaching moral values? (Tick all that apply)</vt:lpstr>
      <vt:lpstr>How do you teach moral values in your group? (Tick all that apply)</vt:lpstr>
      <vt:lpstr>How often do you give your class opportunity to demonstrate:  - EMPATHY</vt:lpstr>
      <vt:lpstr>How often do you give your class opportunity to demonstrate:  - PATIENCE</vt:lpstr>
      <vt:lpstr> How often do you give your class opportunity to demonstrate: - RESPONSIBILITY</vt:lpstr>
      <vt:lpstr>END OF PRESENTATION THANK YOU  FOR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Mano</dc:creator>
  <cp:lastModifiedBy>Mano</cp:lastModifiedBy>
  <cp:revision>5</cp:revision>
  <dcterms:created xsi:type="dcterms:W3CDTF">2017-09-18T18:02:30Z</dcterms:created>
  <dcterms:modified xsi:type="dcterms:W3CDTF">2017-10-09T16:49:46Z</dcterms:modified>
</cp:coreProperties>
</file>